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d7b45cc8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d7b45cc8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d7b45cc8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d7b45cc8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d7b45cc8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d7b45cc8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d7b45cc8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d7b45cc8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7b45cc8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d7b45cc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7b45cc8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d7b45cc8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d7b45cc8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d7b45cc8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d7b45cc8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d7b45cc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d7b45cc8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d7b45cc8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d7b45cc8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d7b45cc8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d7b45cc8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d7b45cc8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7b45cc8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d7b45cc8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d7b45cc8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d7b45cc8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d7b45cc8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d7b45cc8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a9d2403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a9d2403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d7b45cc8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d7b45cc8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d7b45cc8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d7b45cc8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d7b45cc8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d7b45cc8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d7b45cc8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d7b45cc8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d7b45cc8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d7b45cc8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d7b45c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d7b45c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d7b45cc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d7b45cc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d7b45cc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d7b45cc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d7b45cc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d7b45cc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d7b45cc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d7b45cc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d7b45cc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d7b45cc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d7b45cc8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d7b45cc8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@CUDAMODE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ightning.ai/" TargetMode="External"/><Relationship Id="rId4" Type="http://schemas.openxmlformats.org/officeDocument/2006/relationships/hyperlink" Target="https://github.com/cuda-mode/lectures" TargetMode="External"/><Relationship Id="rId5" Type="http://schemas.openxmlformats.org/officeDocument/2006/relationships/hyperlink" Target="https://arxiv.org/pdf/1804.06826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arxiv.org/abs/2205.14135" TargetMode="External"/><Relationship Id="rId6" Type="http://schemas.openxmlformats.org/officeDocument/2006/relationships/hyperlink" Target="https://arxiv.org/abs/2307.08691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kLiwvnr4L8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2208.11174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Performance </a:t>
            </a:r>
            <a:r>
              <a:rPr lang="en"/>
              <a:t>Checklist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Saroufim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in CUDA Land: Change the kernel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 to our case study let’s </a:t>
            </a:r>
            <a:r>
              <a:rPr lang="en"/>
              <a:t>change the kernel launch params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Occupancy calculator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used to be an excel </a:t>
            </a:r>
            <a:r>
              <a:rPr lang="en"/>
              <a:t>spreadsheet!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Turns out optimal for T4 is grid: 40 and blocks 1024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23" y="2313950"/>
            <a:ext cx="6475975" cy="18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has 1 more problem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WRN   Memory is more heavily utilized than Compute: Look at the Memory Workload Analysis section to identify the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DRAM bottleneck. Check memory replay (coalescing) metrics to make sure you're efficiently utilizing the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bytes transferred. Also consider whether it is possible to do more work per memory access (kernel fusion) or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whether there are values you can (re)compute.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Roofline model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50" y="1413826"/>
            <a:ext cx="6639501" cy="2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287200" y="4488250"/>
            <a:ext cx="38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https://en.wikipedia.org/wiki/Roofline_model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intensity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75" y="1831000"/>
            <a:ext cx="5022450" cy="20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989600" y="4527900"/>
            <a:ext cx="71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https://developer.download.nvidia.com/video/gputechconf/gtc/2019/presentation/s9926-tensor-core-performance-the-ultimate-guide.pdf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of the envelope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ReLU function elementwise on a vector: </a:t>
            </a:r>
            <a:r>
              <a:rPr lang="en"/>
              <a:t>f(x) = max(0, 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each element 1 read, 1 comparison op and maybe 1 write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 float32 -&gt; 4 bytes (32 / 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Ops: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Byte: 2 * 4 = 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arithmetic intensity in the worst case ⅛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case 1/4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1/4 &lt; 1: Memory bound!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this again with float16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ReLU function elementwise on a vector: f(x) = max(0, 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each element 1 read, 1 comparison op and maybe 1 write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 float16 -&gt; 2 bytes (16 / 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Ops: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Byte: 2 * 2 =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arithmetic intensity in the worst case 1/4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last one: Matmul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[M, 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 = [N, K]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 = A *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FLOPS: For each output in C need dot product between row of A and column of B -&gt; N multiplications and N additions -&gt; M * K * 2N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Bytes: MN + NK (load each matrix) and then write the output (MK): MN + NK + MK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AI = 2MNK / (MN + NK + MK)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 bound for large matrices otherwise bandwidth bound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</a:t>
            </a:r>
            <a:r>
              <a:rPr lang="en"/>
              <a:t> </a:t>
            </a:r>
            <a:r>
              <a:rPr lang="en"/>
              <a:t>Bound</a:t>
            </a:r>
            <a:r>
              <a:rPr lang="en"/>
              <a:t> Kernels: Fuse, quantize, compile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 Bound Kernels: Write a better algorithm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Tiling of reused data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covered in past CUDA MODE lectures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https://www.youtube.com/@CUDAMODE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global memory traffic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746" y="1538500"/>
            <a:ext cx="4440826" cy="3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Locally or remotely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https://lightning.ai/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https://github.com/cuda-mode/lectures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lecture8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nvcc -o benchmark *.cu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ncu benchmark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Approach follows style of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https://arxiv.org/pdf/1804.06826.pdf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control divergence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to occupancy but if conditions can be a source of a lot of threads not doing anything, this is bad!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Drastic difference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processArrayWithDivergence took 0.074272 milliseconds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processArrayWithoutDivergence took 0.024704 milliseconds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ncu --set full divergence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(Not sure why ncu shows avg divergence as 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Coarsening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threads do as little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threads can do more and be faster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~/lecturex ./benchmark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VecAdd execution time: 0.245600 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VecAddCoarsened execution time: 0.015264 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Half as many threads launched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this faster? Hint: AI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Privatization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partial updates to private copy of data before writing back to global or shared memory.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Sliding window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occupancy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compute SM throughput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Lower DRAM throughput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softmax(QK^T)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901" y="1362050"/>
            <a:ext cx="4708625" cy="28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00" y="1688325"/>
            <a:ext cx="3960301" cy="221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80850" y="470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https://arxiv.org/abs/2205.14135</a:t>
            </a:r>
            <a:r>
              <a:rPr lang="en"/>
              <a:t> </a:t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3943125" y="470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https://arxiv.org/abs/2307.08691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better at math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248300" y="1224425"/>
            <a:ext cx="33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v1 has 2 tricks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softmax(QK^T) V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Tile based shared memory attention 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softmax</a:t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6041150" y="4640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https://arxiv.org/abs/1805.02867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999" y="1146364"/>
            <a:ext cx="5406157" cy="33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30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memory accesses per element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store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Also can overflow!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 solution is to store result of exponent in float64 but not great </a:t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372" y="1438575"/>
            <a:ext cx="5226577" cy="2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34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softmax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30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memory </a:t>
            </a:r>
            <a:r>
              <a:rPr lang="en"/>
              <a:t>access</a:t>
            </a:r>
            <a:r>
              <a:rPr lang="en"/>
              <a:t> per element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store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525" y="1334499"/>
            <a:ext cx="4994900" cy="28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Softmax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235500" y="1152475"/>
            <a:ext cx="329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 is line 5 where we can do localwise corrections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e^{m-n} = e^m e^-n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Cancel out the fake max and use the true max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lang="en"/>
              <a:t> memory access per element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store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00" y="1586963"/>
            <a:ext cx="5537725" cy="19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46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from the 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Compute vs Memory Bound workflows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Better Math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CUDA MODE: Wield math and computers to reach brrr nirvana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625" y="445025"/>
            <a:ext cx="3403899" cy="453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0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DRAM vs SRAM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73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DRAM: 1 transistor, 1 capacitor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SRAM: 6 transistors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 SRAM is faster but more expensive, takes up more space and gets hotter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0" y="2082775"/>
            <a:ext cx="4440275" cy="24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56350" y="4616525"/>
            <a:ext cx="45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https://siliconvlsi.com/why-sram-is-faster-than-dram/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062650" y="3023200"/>
            <a:ext cx="394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 to Bill Dally talks on YouTube: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https://www.youtube.com/watch?v=kLiwvnr4L80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</a:t>
            </a:r>
            <a:r>
              <a:rPr lang="en"/>
              <a:t>checklist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Coalesced Global Memory Access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Maximize occupancy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Understand if memory or compute bound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Minimize</a:t>
            </a:r>
            <a:r>
              <a:rPr lang="en"/>
              <a:t> control divergence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Tiling of reused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Privatization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Thread Coarsening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Rewrite your algorithm using better math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latencies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56600" y="1125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https://arxiv.org/abs/2208.11174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Microbenchmarks using PTX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5" y="2206625"/>
            <a:ext cx="4564925" cy="21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950" y="872388"/>
            <a:ext cx="4720550" cy="3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latency stupid 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Throughput is easy, latency is not: “You can get 80 phone lines in parallel, and send one single bit over each phone line, but that 100ms latency is still there.”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Quantization: “For example, to reduce packet size, wherever possible Bolo uses bytes instead of 16-bit or 32-bit words.”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4386400" y="4703625"/>
            <a:ext cx="58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http://www.stuartcheshire.org/rants/latency.html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Coalescing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reduce latency but you can hide it by reading contiguous elements of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Case study - pay attention to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DRAM Throughput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L1 cache throughput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Tile quantization: matrix dimensions are not divisible by the thread block tile size.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Wave quantization: total number of tiles is not divisible by number of SM on GPU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1202850" y="4527900"/>
            <a:ext cx="78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https://docs.nvidia.com/deeplearning/performance/dl-performance-matrix-multiplication/index.html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00" y="2232475"/>
            <a:ext cx="4977475" cy="2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in PyTorch Land: Padding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0" y="1331175"/>
            <a:ext cx="8704101" cy="33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148975" y="4644000"/>
            <a:ext cx="7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https://docs.nvidia.com/deeplearning/performance/dl-performance-matrix-multiplication/index.html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